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handoutMasterIdLst>
    <p:handoutMasterId r:id="rId3"/>
  </p:handoutMasterIdLst>
  <p:sldIdLst>
    <p:sldId id="256" r:id="rId2"/>
  </p:sldIdLst>
  <p:sldSz cx="30267275" cy="42794238"/>
  <p:notesSz cx="29818013" cy="423433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04813" indent="52388" algn="l" rtl="0" eaLnBrk="0" fontAlgn="base" hangingPunct="0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811213" indent="103188" algn="l" rtl="0" eaLnBrk="0" fontAlgn="base" hangingPunct="0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216025" indent="155575" algn="l" rtl="0" eaLnBrk="0" fontAlgn="base" hangingPunct="0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622425" indent="206375" algn="l" rtl="0" eaLnBrk="0" fontAlgn="base" hangingPunct="0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4042"/>
    <a:srgbClr val="663300"/>
    <a:srgbClr val="EAEAEA"/>
    <a:srgbClr val="FFFFB3"/>
    <a:srgbClr val="FFFFD1"/>
    <a:srgbClr val="FFFF99"/>
    <a:srgbClr val="FEFDC6"/>
    <a:srgbClr val="FFEC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800" y="-72"/>
      </p:cViewPr>
      <p:guideLst>
        <p:guide orient="horz" pos="13479"/>
        <p:guide pos="95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20663" cy="2117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16889413" y="0"/>
            <a:ext cx="12922250" cy="2117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B9DE920-9D9B-434E-81BC-29B84C501883}" type="datetimeFigureOut">
              <a:rPr lang="fr-FR"/>
              <a:pPr/>
              <a:t>29/07/2019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40219313"/>
            <a:ext cx="12920663" cy="21161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16889413" y="40219313"/>
            <a:ext cx="12922250" cy="21161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533B418-386F-4CAE-866E-423AA92EE1C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8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13293954"/>
            <a:ext cx="25727184" cy="91730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0091" y="24250068"/>
            <a:ext cx="21187093" cy="109363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7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4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2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37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4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2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99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9DBFA-4AF2-44A3-921E-798EA06C20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18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3B517-4B83-434B-BA1C-9D22852FC7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88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3774" y="1713757"/>
            <a:ext cx="6810137" cy="3651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364" y="1713757"/>
            <a:ext cx="19925956" cy="3651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820D9-9DD2-443C-B0EB-9610778777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3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A0BFB-89A4-4054-AA94-4FB6B13803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3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0906" y="27499264"/>
            <a:ext cx="25727184" cy="8499411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0906" y="18138027"/>
            <a:ext cx="25727184" cy="9361236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7438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4876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231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975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3719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462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206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9950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0B4A-602F-49B3-9D02-D40E200C315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1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364" y="9985325"/>
            <a:ext cx="13368046" cy="28242219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5865" y="9985325"/>
            <a:ext cx="13368046" cy="28242219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A961-FA54-4BB2-AC29-CC9E33BFAA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0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579176"/>
            <a:ext cx="13373303" cy="3992145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438" indent="0">
              <a:buNone/>
              <a:defRPr sz="9100" b="1"/>
            </a:lvl2pPr>
            <a:lvl3pPr marL="4174876" indent="0">
              <a:buNone/>
              <a:defRPr sz="8200" b="1"/>
            </a:lvl3pPr>
            <a:lvl4pPr marL="6262314" indent="0">
              <a:buNone/>
              <a:defRPr sz="7300" b="1"/>
            </a:lvl4pPr>
            <a:lvl5pPr marL="8349752" indent="0">
              <a:buNone/>
              <a:defRPr sz="7300" b="1"/>
            </a:lvl5pPr>
            <a:lvl6pPr marL="10437190" indent="0">
              <a:buNone/>
              <a:defRPr sz="7300" b="1"/>
            </a:lvl6pPr>
            <a:lvl7pPr marL="12524628" indent="0">
              <a:buNone/>
              <a:defRPr sz="7300" b="1"/>
            </a:lvl7pPr>
            <a:lvl8pPr marL="14612066" indent="0">
              <a:buNone/>
              <a:defRPr sz="7300" b="1"/>
            </a:lvl8pPr>
            <a:lvl9pPr marL="16699504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364" y="13571321"/>
            <a:ext cx="13373303" cy="24656220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5357" y="9579176"/>
            <a:ext cx="13378556" cy="3992145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7438" indent="0">
              <a:buNone/>
              <a:defRPr sz="9100" b="1"/>
            </a:lvl2pPr>
            <a:lvl3pPr marL="4174876" indent="0">
              <a:buNone/>
              <a:defRPr sz="8200" b="1"/>
            </a:lvl3pPr>
            <a:lvl4pPr marL="6262314" indent="0">
              <a:buNone/>
              <a:defRPr sz="7300" b="1"/>
            </a:lvl4pPr>
            <a:lvl5pPr marL="8349752" indent="0">
              <a:buNone/>
              <a:defRPr sz="7300" b="1"/>
            </a:lvl5pPr>
            <a:lvl6pPr marL="10437190" indent="0">
              <a:buNone/>
              <a:defRPr sz="7300" b="1"/>
            </a:lvl6pPr>
            <a:lvl7pPr marL="12524628" indent="0">
              <a:buNone/>
              <a:defRPr sz="7300" b="1"/>
            </a:lvl7pPr>
            <a:lvl8pPr marL="14612066" indent="0">
              <a:buNone/>
              <a:defRPr sz="7300" b="1"/>
            </a:lvl8pPr>
            <a:lvl9pPr marL="16699504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5357" y="13571321"/>
            <a:ext cx="13378556" cy="24656220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007A0-89D9-4BCA-8D1A-139B161DBE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8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74095-6053-4A07-AC38-155CFFF6A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44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06897-3411-4C60-91CB-BEBF30EACC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2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365" y="1703845"/>
            <a:ext cx="9957725" cy="7251246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664" y="1703848"/>
            <a:ext cx="16920247" cy="36523697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365" y="8955093"/>
            <a:ext cx="9957725" cy="29272451"/>
          </a:xfrm>
        </p:spPr>
        <p:txBody>
          <a:bodyPr/>
          <a:lstStyle>
            <a:lvl1pPr marL="0" indent="0">
              <a:buNone/>
              <a:defRPr sz="6400"/>
            </a:lvl1pPr>
            <a:lvl2pPr marL="2087438" indent="0">
              <a:buNone/>
              <a:defRPr sz="5500"/>
            </a:lvl2pPr>
            <a:lvl3pPr marL="4174876" indent="0">
              <a:buNone/>
              <a:defRPr sz="4600"/>
            </a:lvl3pPr>
            <a:lvl4pPr marL="6262314" indent="0">
              <a:buNone/>
              <a:defRPr sz="4100"/>
            </a:lvl4pPr>
            <a:lvl5pPr marL="8349752" indent="0">
              <a:buNone/>
              <a:defRPr sz="4100"/>
            </a:lvl5pPr>
            <a:lvl6pPr marL="10437190" indent="0">
              <a:buNone/>
              <a:defRPr sz="4100"/>
            </a:lvl6pPr>
            <a:lvl7pPr marL="12524628" indent="0">
              <a:buNone/>
              <a:defRPr sz="4100"/>
            </a:lvl7pPr>
            <a:lvl8pPr marL="14612066" indent="0">
              <a:buNone/>
              <a:defRPr sz="4100"/>
            </a:lvl8pPr>
            <a:lvl9pPr marL="16699504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D190D-3794-461E-A6B0-CD850407F5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15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598" y="29955967"/>
            <a:ext cx="18160365" cy="3536471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2598" y="3823744"/>
            <a:ext cx="18160365" cy="25676543"/>
          </a:xfrm>
        </p:spPr>
        <p:txBody>
          <a:bodyPr/>
          <a:lstStyle>
            <a:lvl1pPr marL="0" indent="0">
              <a:buNone/>
              <a:defRPr sz="14600"/>
            </a:lvl1pPr>
            <a:lvl2pPr marL="2087438" indent="0">
              <a:buNone/>
              <a:defRPr sz="12800"/>
            </a:lvl2pPr>
            <a:lvl3pPr marL="4174876" indent="0">
              <a:buNone/>
              <a:defRPr sz="11000"/>
            </a:lvl3pPr>
            <a:lvl4pPr marL="6262314" indent="0">
              <a:buNone/>
              <a:defRPr sz="9100"/>
            </a:lvl4pPr>
            <a:lvl5pPr marL="8349752" indent="0">
              <a:buNone/>
              <a:defRPr sz="9100"/>
            </a:lvl5pPr>
            <a:lvl6pPr marL="10437190" indent="0">
              <a:buNone/>
              <a:defRPr sz="9100"/>
            </a:lvl6pPr>
            <a:lvl7pPr marL="12524628" indent="0">
              <a:buNone/>
              <a:defRPr sz="9100"/>
            </a:lvl7pPr>
            <a:lvl8pPr marL="14612066" indent="0">
              <a:buNone/>
              <a:defRPr sz="9100"/>
            </a:lvl8pPr>
            <a:lvl9pPr marL="16699504" indent="0">
              <a:buNone/>
              <a:defRPr sz="91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598" y="33492438"/>
            <a:ext cx="18160365" cy="5022376"/>
          </a:xfrm>
        </p:spPr>
        <p:txBody>
          <a:bodyPr/>
          <a:lstStyle>
            <a:lvl1pPr marL="0" indent="0">
              <a:buNone/>
              <a:defRPr sz="6400"/>
            </a:lvl1pPr>
            <a:lvl2pPr marL="2087438" indent="0">
              <a:buNone/>
              <a:defRPr sz="5500"/>
            </a:lvl2pPr>
            <a:lvl3pPr marL="4174876" indent="0">
              <a:buNone/>
              <a:defRPr sz="4600"/>
            </a:lvl3pPr>
            <a:lvl4pPr marL="6262314" indent="0">
              <a:buNone/>
              <a:defRPr sz="4100"/>
            </a:lvl4pPr>
            <a:lvl5pPr marL="8349752" indent="0">
              <a:buNone/>
              <a:defRPr sz="4100"/>
            </a:lvl5pPr>
            <a:lvl6pPr marL="10437190" indent="0">
              <a:buNone/>
              <a:defRPr sz="4100"/>
            </a:lvl6pPr>
            <a:lvl7pPr marL="12524628" indent="0">
              <a:buNone/>
              <a:defRPr sz="4100"/>
            </a:lvl7pPr>
            <a:lvl8pPr marL="14612066" indent="0">
              <a:buNone/>
              <a:defRPr sz="4100"/>
            </a:lvl8pPr>
            <a:lvl9pPr marL="16699504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C68C6-4EEF-45D8-AB2E-4584024AE3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0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364" y="1713754"/>
            <a:ext cx="27240548" cy="7132373"/>
          </a:xfrm>
          <a:prstGeom prst="rect">
            <a:avLst/>
          </a:prstGeom>
        </p:spPr>
        <p:txBody>
          <a:bodyPr vert="horz" lIns="417488" tIns="208744" rIns="417488" bIns="20874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985325"/>
            <a:ext cx="27240548" cy="28242219"/>
          </a:xfrm>
          <a:prstGeom prst="rect">
            <a:avLst/>
          </a:prstGeom>
        </p:spPr>
        <p:txBody>
          <a:bodyPr vert="horz" lIns="417488" tIns="208744" rIns="417488" bIns="20874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364" y="39663922"/>
            <a:ext cx="7062364" cy="2278397"/>
          </a:xfrm>
          <a:prstGeom prst="rect">
            <a:avLst/>
          </a:prstGeom>
        </p:spPr>
        <p:txBody>
          <a:bodyPr vert="horz" lIns="417488" tIns="208744" rIns="417488" bIns="20874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1A924-D1B2-4EB9-8B96-38DAD2ED9C90}" type="datetimeFigureOut">
              <a:rPr lang="en-MY" smtClean="0"/>
              <a:t>29/7/2019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1319" y="39663922"/>
            <a:ext cx="9584637" cy="2278397"/>
          </a:xfrm>
          <a:prstGeom prst="rect">
            <a:avLst/>
          </a:prstGeom>
        </p:spPr>
        <p:txBody>
          <a:bodyPr vert="horz" lIns="417488" tIns="208744" rIns="417488" bIns="20874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1547" y="39663922"/>
            <a:ext cx="7062364" cy="2278397"/>
          </a:xfrm>
          <a:prstGeom prst="rect">
            <a:avLst/>
          </a:prstGeom>
        </p:spPr>
        <p:txBody>
          <a:bodyPr vert="horz" lIns="417488" tIns="208744" rIns="417488" bIns="20874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09E73-415C-42D3-8BEC-33F419D8794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970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ctr" defTabSz="4174876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5579" indent="-1565579" algn="l" defTabSz="4174876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087" indent="-1304649" algn="l" defTabSz="4174876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8595" indent="-1043719" algn="l" defTabSz="4174876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6033" indent="-1043719" algn="l" defTabSz="4174876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3471" indent="-1043719" algn="l" defTabSz="4174876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0909" indent="-1043719" algn="l" defTabSz="417487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8347" indent="-1043719" algn="l" defTabSz="417487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5785" indent="-1043719" algn="l" defTabSz="417487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3223" indent="-1043719" algn="l" defTabSz="417487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438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876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2314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752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7190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4628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2066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9504" algn="l" defTabSz="417487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841375" y="746125"/>
            <a:ext cx="17721263" cy="377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42050" tIns="71025" rIns="142050" bIns="71025" anchor="ctr"/>
          <a:lstStyle/>
          <a:p>
            <a:pPr algn="ctr" defTabSz="3895725" eaLnBrk="1" hangingPunct="1">
              <a:defRPr/>
            </a:pPr>
            <a:r>
              <a:rPr lang="en-US" sz="10300" b="1" dirty="0">
                <a:solidFill>
                  <a:srgbClr val="414042"/>
                </a:solidFill>
                <a:ea typeface="+mn-ea"/>
              </a:rPr>
              <a:t>Your Poster Title Here</a:t>
            </a:r>
          </a:p>
          <a:p>
            <a:pPr algn="ctr" defTabSz="3895725" eaLnBrk="1" hangingPunct="1">
              <a:defRPr/>
            </a:pPr>
            <a:r>
              <a:rPr lang="en-US" sz="4400" b="1" dirty="0">
                <a:solidFill>
                  <a:srgbClr val="414042"/>
                </a:solidFill>
                <a:ea typeface="+mn-ea"/>
              </a:rPr>
              <a:t>Authors</a:t>
            </a:r>
          </a:p>
          <a:p>
            <a:pPr algn="ctr" defTabSz="3895725" eaLnBrk="1" hangingPunct="1">
              <a:defRPr/>
            </a:pPr>
            <a:r>
              <a:rPr lang="en-US" sz="4400" b="1" dirty="0">
                <a:solidFill>
                  <a:srgbClr val="414042"/>
                </a:solidFill>
                <a:ea typeface="+mn-ea"/>
              </a:rPr>
              <a:t>Affiliations</a:t>
            </a:r>
          </a:p>
        </p:txBody>
      </p:sp>
      <p:sp>
        <p:nvSpPr>
          <p:cNvPr id="2052" name="Rectangle 10"/>
          <p:cNvSpPr>
            <a:spLocks noChangeArrowheads="1"/>
          </p:cNvSpPr>
          <p:nvPr/>
        </p:nvSpPr>
        <p:spPr bwMode="auto">
          <a:xfrm>
            <a:off x="841375" y="5110163"/>
            <a:ext cx="13869988" cy="107156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lIns="142050" tIns="71025" rIns="142050" bIns="71025" anchor="ctr"/>
          <a:lstStyle/>
          <a:p>
            <a:pPr algn="ctr" defTabSz="3895725" eaLnBrk="1" hangingPunct="1">
              <a:defRPr/>
            </a:pPr>
            <a:r>
              <a:rPr lang="en-US" sz="8800" b="1" u="sng" kern="0" dirty="0">
                <a:solidFill>
                  <a:srgbClr val="0070C0"/>
                </a:solidFill>
                <a:latin typeface="+mj-lt"/>
                <a:ea typeface="+mn-ea"/>
              </a:rPr>
              <a:t>Purpose/Problem</a:t>
            </a:r>
          </a:p>
        </p:txBody>
      </p:sp>
      <p:sp>
        <p:nvSpPr>
          <p:cNvPr id="14339" name="Rectangle 11"/>
          <p:cNvSpPr>
            <a:spLocks noChangeArrowheads="1"/>
          </p:cNvSpPr>
          <p:nvPr/>
        </p:nvSpPr>
        <p:spPr bwMode="auto">
          <a:xfrm>
            <a:off x="15554325" y="5110163"/>
            <a:ext cx="13869988" cy="107156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lIns="142050" tIns="71025" rIns="142050" bIns="71025" anchor="ctr"/>
          <a:lstStyle/>
          <a:p>
            <a:pPr algn="ctr" defTabSz="3895725" eaLnBrk="1" hangingPunct="1"/>
            <a:r>
              <a:rPr lang="en-US" sz="8800" b="1" u="sng" dirty="0">
                <a:solidFill>
                  <a:srgbClr val="0070C0"/>
                </a:solidFill>
              </a:rPr>
              <a:t>Data/Results</a:t>
            </a:r>
            <a:endParaRPr lang="en-US" sz="10300" b="1" u="sng" dirty="0">
              <a:solidFill>
                <a:srgbClr val="0070C0"/>
              </a:solidFill>
            </a:endParaRPr>
          </a:p>
        </p:txBody>
      </p:sp>
      <p:sp>
        <p:nvSpPr>
          <p:cNvPr id="14340" name="Rectangle 12"/>
          <p:cNvSpPr>
            <a:spLocks noChangeArrowheads="1"/>
          </p:cNvSpPr>
          <p:nvPr/>
        </p:nvSpPr>
        <p:spPr bwMode="auto">
          <a:xfrm>
            <a:off x="841375" y="16597313"/>
            <a:ext cx="13869988" cy="10699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lIns="142050" tIns="71025" rIns="142050" bIns="71025" anchor="ctr"/>
          <a:lstStyle/>
          <a:p>
            <a:pPr algn="ctr" defTabSz="3895725" eaLnBrk="1" hangingPunct="1"/>
            <a:r>
              <a:rPr lang="en-US" sz="8800" b="1" u="sng">
                <a:solidFill>
                  <a:srgbClr val="0070C0"/>
                </a:solidFill>
              </a:rPr>
              <a:t>Objectives/Goals</a:t>
            </a:r>
            <a:endParaRPr lang="en-US" sz="9600" b="1" u="sng">
              <a:solidFill>
                <a:srgbClr val="0070C0"/>
              </a:solidFill>
            </a:endParaRPr>
          </a:p>
        </p:txBody>
      </p:sp>
      <p:sp>
        <p:nvSpPr>
          <p:cNvPr id="14341" name="Rectangle 14"/>
          <p:cNvSpPr>
            <a:spLocks noChangeArrowheads="1"/>
          </p:cNvSpPr>
          <p:nvPr/>
        </p:nvSpPr>
        <p:spPr bwMode="auto">
          <a:xfrm>
            <a:off x="15554325" y="14841538"/>
            <a:ext cx="13869988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2050" tIns="71025" rIns="142050" bIns="71025" anchor="ctr"/>
          <a:lstStyle/>
          <a:p>
            <a:pPr algn="ctr" defTabSz="3895725" eaLnBrk="1" hangingPunct="1"/>
            <a:r>
              <a:rPr lang="en-US" sz="8800" b="1" u="sng">
                <a:solidFill>
                  <a:srgbClr val="0070C0"/>
                </a:solidFill>
              </a:rPr>
              <a:t>Conclusions</a:t>
            </a:r>
            <a:endParaRPr lang="en-US" sz="10300" b="1" u="sng">
              <a:solidFill>
                <a:srgbClr val="0070C0"/>
              </a:solidFill>
            </a:endParaRPr>
          </a:p>
        </p:txBody>
      </p:sp>
      <p:sp>
        <p:nvSpPr>
          <p:cNvPr id="14342" name="Rectangle 15"/>
          <p:cNvSpPr>
            <a:spLocks noChangeArrowheads="1"/>
          </p:cNvSpPr>
          <p:nvPr/>
        </p:nvSpPr>
        <p:spPr bwMode="auto">
          <a:xfrm>
            <a:off x="841375" y="26638250"/>
            <a:ext cx="13869988" cy="10699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lIns="142050" tIns="71025" rIns="142050" bIns="71025" anchor="ctr"/>
          <a:lstStyle/>
          <a:p>
            <a:pPr algn="ctr" defTabSz="3895725" eaLnBrk="1" hangingPunct="1"/>
            <a:r>
              <a:rPr lang="en-US" sz="8800" b="1" u="sng">
                <a:solidFill>
                  <a:srgbClr val="0070C0"/>
                </a:solidFill>
              </a:rPr>
              <a:t>Methods/Description</a:t>
            </a:r>
            <a:endParaRPr lang="en-US" sz="9600" b="1" u="sng">
              <a:solidFill>
                <a:srgbClr val="0070C0"/>
              </a:solidFill>
            </a:endParaRPr>
          </a:p>
        </p:txBody>
      </p:sp>
      <p:sp>
        <p:nvSpPr>
          <p:cNvPr id="14343" name="Text Box 19"/>
          <p:cNvSpPr txBox="1">
            <a:spLocks noChangeArrowheads="1"/>
          </p:cNvSpPr>
          <p:nvPr/>
        </p:nvSpPr>
        <p:spPr bwMode="auto">
          <a:xfrm>
            <a:off x="841375" y="6657975"/>
            <a:ext cx="13869988" cy="929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2050" tIns="71025" rIns="142050" bIns="71025">
            <a:spAutoFit/>
          </a:bodyPr>
          <a:lstStyle>
            <a:lvl1pPr marL="457200" indent="-4572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This A0 poster template is a preferred option for posters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The titles of each section are suggestions and can be changed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Insert your own text here, remove existing bullets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Example: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Not all high quality papers cannot be included in the technical tracks because of time and space constraints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</p:txBody>
      </p:sp>
      <p:sp>
        <p:nvSpPr>
          <p:cNvPr id="14344" name="Text Box 20"/>
          <p:cNvSpPr txBox="1">
            <a:spLocks noChangeArrowheads="1"/>
          </p:cNvSpPr>
          <p:nvPr/>
        </p:nvSpPr>
        <p:spPr bwMode="auto">
          <a:xfrm>
            <a:off x="841375" y="18068925"/>
            <a:ext cx="13869988" cy="822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2050" tIns="71025" rIns="142050" bIns="71025">
            <a:spAutoFit/>
          </a:bodyPr>
          <a:lstStyle>
            <a:lvl1pPr marL="457200" indent="-4572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Insert your own text here, remove existing bullets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Example: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Offer authors of reserve papers increased opportunity to present and discuss the paper with the delegates in addition to publication of paper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</p:txBody>
      </p:sp>
      <p:sp>
        <p:nvSpPr>
          <p:cNvPr id="14345" name="Text Box 21"/>
          <p:cNvSpPr txBox="1">
            <a:spLocks noChangeArrowheads="1"/>
          </p:cNvSpPr>
          <p:nvPr/>
        </p:nvSpPr>
        <p:spPr bwMode="auto">
          <a:xfrm>
            <a:off x="841375" y="28103513"/>
            <a:ext cx="13171488" cy="1064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2050" tIns="71025" rIns="142050" bIns="71025">
            <a:spAutoFit/>
          </a:bodyPr>
          <a:lstStyle>
            <a:lvl1pPr marL="457200" indent="-4572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Insert your text here, remove existing bullets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Example: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A0 poster displayed on boards located next to Technical Tracks in highly visible area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Highboys for laptop support during presentation. Can use reserve paper slides on laptop as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</p:txBody>
      </p:sp>
      <p:sp>
        <p:nvSpPr>
          <p:cNvPr id="14346" name="Text Box 22"/>
          <p:cNvSpPr txBox="1">
            <a:spLocks noChangeArrowheads="1"/>
          </p:cNvSpPr>
          <p:nvPr/>
        </p:nvSpPr>
        <p:spPr bwMode="auto">
          <a:xfrm>
            <a:off x="15554325" y="6657975"/>
            <a:ext cx="13869988" cy="795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2050" tIns="71025" rIns="142050" bIns="71025">
            <a:spAutoFit/>
          </a:bodyPr>
          <a:lstStyle>
            <a:lvl1pPr marL="457200" indent="-4572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Your text goes here, remove existing bullets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You can change your font size to fit your own data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Insert any summary color graphs and/or pictures here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Example &amp; Important Notes for Presenter: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A0 portrait is a common presentation poster size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It is 84.1 x 118.9 cm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 b="1"/>
              <a:t>The poster boards at the Hyatt are 100 cm x 250 cm </a:t>
            </a:r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</p:txBody>
      </p:sp>
      <p:sp>
        <p:nvSpPr>
          <p:cNvPr id="14347" name="Text Box 24"/>
          <p:cNvSpPr txBox="1">
            <a:spLocks noChangeArrowheads="1"/>
          </p:cNvSpPr>
          <p:nvPr/>
        </p:nvSpPr>
        <p:spPr bwMode="auto">
          <a:xfrm>
            <a:off x="15586075" y="16292513"/>
            <a:ext cx="13869988" cy="133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2050" tIns="71025" rIns="142050" bIns="71025">
            <a:spAutoFit/>
          </a:bodyPr>
          <a:lstStyle>
            <a:lvl1pPr marL="457200" indent="-4572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389438"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Your text goes here, remove existing bullets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Example: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Attractive &amp; uniform method for presenting reserve papers &amp; increased awareness of published paper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sz="3500"/>
              <a:t>Improved interaction and increased feedback from delegates</a:t>
            </a:r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  <a:p>
            <a:pPr eaLnBrk="1" hangingPunct="1">
              <a:spcBef>
                <a:spcPct val="50000"/>
              </a:spcBef>
            </a:pPr>
            <a:endParaRPr lang="en-US" sz="3500"/>
          </a:p>
        </p:txBody>
      </p:sp>
      <p:cxnSp>
        <p:nvCxnSpPr>
          <p:cNvPr id="14348" name="Connecteur droit 3"/>
          <p:cNvCxnSpPr>
            <a:cxnSpLocks noChangeShapeType="1"/>
          </p:cNvCxnSpPr>
          <p:nvPr/>
        </p:nvCxnSpPr>
        <p:spPr bwMode="auto">
          <a:xfrm flipH="1">
            <a:off x="808038" y="4862513"/>
            <a:ext cx="23393400" cy="0"/>
          </a:xfrm>
          <a:prstGeom prst="line">
            <a:avLst/>
          </a:prstGeom>
          <a:noFill/>
          <a:ln w="127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Arrondir un rectangle avec un coin diagonal 4"/>
          <p:cNvSpPr/>
          <p:nvPr/>
        </p:nvSpPr>
        <p:spPr bwMode="auto">
          <a:xfrm>
            <a:off x="15784513" y="30999113"/>
            <a:ext cx="13411200" cy="6629400"/>
          </a:xfrm>
          <a:prstGeom prst="round2DiagRect">
            <a:avLst/>
          </a:prstGeom>
          <a:noFill/>
          <a:ln w="127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defTabSz="3895725" eaLnBrk="1" hangingPunct="1">
              <a:spcAft>
                <a:spcPts val="1800"/>
              </a:spcAft>
              <a:defRPr/>
            </a:pPr>
            <a:r>
              <a:rPr lang="en-US" sz="8000" b="1" u="sng" dirty="0">
                <a:solidFill>
                  <a:srgbClr val="0070C0"/>
                </a:solidFill>
                <a:latin typeface="Arial" charset="0"/>
                <a:ea typeface="ＭＳ Ｐゴシック" charset="0"/>
                <a:cs typeface="ＭＳ Ｐゴシック" charset="0"/>
              </a:rPr>
              <a:t>Contacts/References</a:t>
            </a:r>
          </a:p>
          <a:p>
            <a:pPr defTabSz="3895725" eaLnBrk="1" hangingPunct="1">
              <a:defRPr/>
            </a:pPr>
            <a:r>
              <a: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Your references and/or contact info goes here, remove existing text </a:t>
            </a:r>
          </a:p>
          <a:p>
            <a:pPr defTabSz="3895725" eaLnBrk="1" hangingPunct="1">
              <a:defRPr/>
            </a:pPr>
            <a:r>
              <a:rPr lang="en-US" sz="3200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 defTabSz="3895725" eaLnBrk="1" hangingPunct="1"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Clair Ingram</a:t>
            </a:r>
            <a:b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Technical Chair</a:t>
            </a:r>
            <a:b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is_techprogram@incose.org</a:t>
            </a:r>
            <a:endParaRPr lang="en-US" sz="3200" dirty="0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53" b="29341"/>
          <a:stretch/>
        </p:blipFill>
        <p:spPr>
          <a:xfrm>
            <a:off x="22145541" y="518319"/>
            <a:ext cx="7732202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240</Words>
  <Application>Microsoft Office PowerPoint</Application>
  <PresentationFormat>Custom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Theme</vt:lpstr>
      <vt:lpstr>PowerPoint Presentation</vt:lpstr>
    </vt:vector>
  </TitlesOfParts>
  <Company>Graphicsland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research poster template</dc:title>
  <dc:subject>How To Make A Scientific Poster</dc:subject>
  <dc:creator>Graphicsland/MakeSigns.com</dc:creator>
  <cp:keywords>scientific, research, template, custom, poster, presentation, symposium, printing, PowerPoint, create, design, example, sample, download</cp:keywords>
  <dc:description>These templates are offered for free to help your create a poster ranging from nursing research posters to psychology research posters.</dc:description>
  <cp:lastModifiedBy>UMK</cp:lastModifiedBy>
  <cp:revision>41</cp:revision>
  <dcterms:created xsi:type="dcterms:W3CDTF">2004-07-27T20:30:49Z</dcterms:created>
  <dcterms:modified xsi:type="dcterms:W3CDTF">2019-07-29T02:13:58Z</dcterms:modified>
  <cp:category>research posters template</cp:category>
</cp:coreProperties>
</file>